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85" r:id="rId4"/>
    <p:sldId id="282" r:id="rId5"/>
    <p:sldId id="28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4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742"/>
          <a:stretch/>
        </p:blipFill>
        <p:spPr>
          <a:xfrm>
            <a:off x="0" y="1"/>
            <a:ext cx="801715" cy="93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631DD1-627B-4188-9BA4-0E4984AB2E79}"/>
              </a:ext>
            </a:extLst>
          </p:cNvPr>
          <p:cNvSpPr txBox="1"/>
          <p:nvPr/>
        </p:nvSpPr>
        <p:spPr>
          <a:xfrm>
            <a:off x="1034485" y="1648766"/>
            <a:ext cx="8629467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</a:t>
            </a: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photo d’un mot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631DD1-627B-4188-9BA4-0E4984AB2E79}"/>
              </a:ext>
            </a:extLst>
          </p:cNvPr>
          <p:cNvSpPr txBox="1"/>
          <p:nvPr/>
        </p:nvSpPr>
        <p:spPr>
          <a:xfrm>
            <a:off x="1034485" y="1648766"/>
            <a:ext cx="8629467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</a:t>
            </a: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différée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7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14" y="216843"/>
            <a:ext cx="10793506" cy="13255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  Écrire avec des</a:t>
            </a:r>
            <a:br>
              <a:rPr lang="fr-FR" b="1" dirty="0">
                <a:solidFill>
                  <a:srgbClr val="9EC979"/>
                </a:solidFill>
              </a:rPr>
            </a:br>
            <a:r>
              <a:rPr lang="fr-FR" b="1" dirty="0">
                <a:solidFill>
                  <a:srgbClr val="9EC979"/>
                </a:solidFill>
              </a:rPr>
              <a:t>    contraintes </a:t>
            </a:r>
            <a:r>
              <a:rPr lang="fr-FR" b="1" dirty="0"/>
              <a:t>                                  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2B75F578-7898-4B84-91C6-DB2C9C75CE51}"/>
              </a:ext>
            </a:extLst>
          </p:cNvPr>
          <p:cNvSpPr txBox="1"/>
          <p:nvPr/>
        </p:nvSpPr>
        <p:spPr>
          <a:xfrm>
            <a:off x="406124" y="1712366"/>
            <a:ext cx="11580030" cy="301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342900" lvl="0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fr-FR" sz="32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phrase négative de chaque type,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deux mots de la fiche autour du mot « France » dans chaque phrase,</a:t>
            </a: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conjuguer au présent.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A0BF8DC-3885-6395-8A9D-2C6FDF50CD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4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Enrichir un texte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/ C3 à C8 Je sais conjuguer au temps demandé.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BE36D29-8745-4E1E-8362-E996AAB7DE40}"/>
              </a:ext>
            </a:extLst>
          </p:cNvPr>
          <p:cNvSpPr txBox="1"/>
          <p:nvPr/>
        </p:nvSpPr>
        <p:spPr>
          <a:xfrm>
            <a:off x="362291" y="2919997"/>
            <a:ext cx="4899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latin typeface="Ecriture A Orne" panose="02010301010101010101" pitchFamily="50" charset="0"/>
              </a:rPr>
              <a:t>La maison est jolie.</a:t>
            </a:r>
            <a:r>
              <a:rPr lang="fr-FR" sz="4800" dirty="0"/>
              <a:t> </a:t>
            </a:r>
            <a:endParaRPr lang="fr-FR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2290F0C-B7B1-49D9-986D-D81657A557B2}"/>
              </a:ext>
            </a:extLst>
          </p:cNvPr>
          <p:cNvSpPr txBox="1"/>
          <p:nvPr/>
        </p:nvSpPr>
        <p:spPr>
          <a:xfrm>
            <a:off x="196061" y="4017848"/>
            <a:ext cx="17235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latin typeface="Ecriture A Orne" panose="02010301010101010101" pitchFamily="50" charset="0"/>
              </a:rPr>
              <a:t>petite</a:t>
            </a:r>
            <a:endParaRPr lang="fr-FR" sz="4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9A89FC1D-C9CC-453B-9868-98E8DA0ACA71}"/>
              </a:ext>
            </a:extLst>
          </p:cNvPr>
          <p:cNvCxnSpPr>
            <a:cxnSpLocks/>
          </p:cNvCxnSpPr>
          <p:nvPr/>
        </p:nvCxnSpPr>
        <p:spPr>
          <a:xfrm flipV="1">
            <a:off x="1057835" y="3604915"/>
            <a:ext cx="0" cy="55399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6FCC891B-8352-4F5F-8221-C0DCBB39EE89}"/>
              </a:ext>
            </a:extLst>
          </p:cNvPr>
          <p:cNvSpPr txBox="1"/>
          <p:nvPr/>
        </p:nvSpPr>
        <p:spPr>
          <a:xfrm>
            <a:off x="3446202" y="1939418"/>
            <a:ext cx="12157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latin typeface="Ecriture A Orne" panose="02010301010101010101" pitchFamily="50" charset="0"/>
              </a:rPr>
              <a:t>très</a:t>
            </a:r>
            <a:endParaRPr lang="fr-FR" sz="4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5F772F1-9535-4976-AD45-6F40B4236327}"/>
              </a:ext>
            </a:extLst>
          </p:cNvPr>
          <p:cNvSpPr txBox="1"/>
          <p:nvPr/>
        </p:nvSpPr>
        <p:spPr>
          <a:xfrm>
            <a:off x="2176260" y="4017848"/>
            <a:ext cx="3524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latin typeface="Ecriture A Orne" panose="02010301010101010101" pitchFamily="50" charset="0"/>
              </a:rPr>
              <a:t>de mon père</a:t>
            </a:r>
            <a:endParaRPr lang="fr-FR" sz="4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18BFD00-69C1-4CBE-B55E-D62DAFEB5C49}"/>
              </a:ext>
            </a:extLst>
          </p:cNvPr>
          <p:cNvCxnSpPr>
            <a:cxnSpLocks/>
          </p:cNvCxnSpPr>
          <p:nvPr/>
        </p:nvCxnSpPr>
        <p:spPr>
          <a:xfrm flipV="1">
            <a:off x="3012141" y="3604915"/>
            <a:ext cx="0" cy="55399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0B1C207A-CA1A-46E3-AD4B-285B549F7649}"/>
              </a:ext>
            </a:extLst>
          </p:cNvPr>
          <p:cNvCxnSpPr>
            <a:cxnSpLocks/>
          </p:cNvCxnSpPr>
          <p:nvPr/>
        </p:nvCxnSpPr>
        <p:spPr>
          <a:xfrm>
            <a:off x="3872752" y="2697731"/>
            <a:ext cx="0" cy="441602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ED63E453-5271-DB7B-74BC-890CC49E6D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308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128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Ecriture A Orne</vt:lpstr>
      <vt:lpstr>Thème Office</vt:lpstr>
      <vt:lpstr>Activités d’écriture</vt:lpstr>
      <vt:lpstr>Présentation PowerPoint</vt:lpstr>
      <vt:lpstr>Présentation PowerPoint</vt:lpstr>
      <vt:lpstr>  Écrire avec des     contraintes                                   </vt:lpstr>
      <vt:lpstr>Enrichir un texte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39</cp:revision>
  <dcterms:created xsi:type="dcterms:W3CDTF">2021-07-17T07:25:24Z</dcterms:created>
  <dcterms:modified xsi:type="dcterms:W3CDTF">2022-08-25T15:29:45Z</dcterms:modified>
</cp:coreProperties>
</file>